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7C0B-7755-4546-99E5-5054D0FDA59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6A4A-DACB-43B6-8A9F-6F71C706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87"/>
            <a:ext cx="9144001" cy="368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0"/>
            <a:ext cx="4006970" cy="66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4"/>
            <a:ext cx="3733800" cy="68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1640"/>
            <a:ext cx="4038600" cy="313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696200" cy="33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" y="0"/>
            <a:ext cx="6673970" cy="271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2390"/>
            <a:ext cx="2971800" cy="41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Honma</dc:creator>
  <cp:lastModifiedBy>Laura Muehleisen</cp:lastModifiedBy>
  <cp:revision>1</cp:revision>
  <dcterms:created xsi:type="dcterms:W3CDTF">2020-04-06T13:54:16Z</dcterms:created>
  <dcterms:modified xsi:type="dcterms:W3CDTF">2020-04-07T22:15:00Z</dcterms:modified>
</cp:coreProperties>
</file>