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5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Laura Muehleisen</cp:lastModifiedBy>
  <cp:revision>2</cp:revision>
  <dcterms:created xsi:type="dcterms:W3CDTF">2019-09-18T01:52:15Z</dcterms:created>
  <dcterms:modified xsi:type="dcterms:W3CDTF">2020-03-21T22:42:38Z</dcterms:modified>
</cp:coreProperties>
</file>